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  <p:sldMasterId id="2147483828" r:id="rId3"/>
  </p:sldMasterIdLst>
  <p:sldIdLst>
    <p:sldId id="299" r:id="rId4"/>
    <p:sldId id="325" r:id="rId5"/>
    <p:sldId id="328" r:id="rId6"/>
    <p:sldId id="330" r:id="rId7"/>
    <p:sldId id="332" r:id="rId8"/>
    <p:sldId id="327" r:id="rId9"/>
    <p:sldId id="335" r:id="rId10"/>
    <p:sldId id="333" r:id="rId11"/>
    <p:sldId id="322" r:id="rId12"/>
    <p:sldId id="354" r:id="rId13"/>
    <p:sldId id="356" r:id="rId14"/>
    <p:sldId id="359" r:id="rId15"/>
    <p:sldId id="360" r:id="rId16"/>
    <p:sldId id="357" r:id="rId17"/>
    <p:sldId id="358" r:id="rId18"/>
    <p:sldId id="362" r:id="rId19"/>
    <p:sldId id="364" r:id="rId20"/>
    <p:sldId id="363" r:id="rId21"/>
    <p:sldId id="361" r:id="rId22"/>
    <p:sldId id="337" r:id="rId23"/>
    <p:sldId id="338" r:id="rId24"/>
    <p:sldId id="339" r:id="rId25"/>
    <p:sldId id="341" r:id="rId26"/>
    <p:sldId id="342" r:id="rId27"/>
    <p:sldId id="343" r:id="rId28"/>
    <p:sldId id="344" r:id="rId29"/>
    <p:sldId id="346" r:id="rId30"/>
    <p:sldId id="350" r:id="rId31"/>
    <p:sldId id="351" r:id="rId32"/>
    <p:sldId id="347" r:id="rId33"/>
    <p:sldId id="349" r:id="rId34"/>
    <p:sldId id="334" r:id="rId35"/>
    <p:sldId id="366" r:id="rId36"/>
    <p:sldId id="365" r:id="rId37"/>
    <p:sldId id="367" r:id="rId38"/>
    <p:sldId id="352" r:id="rId39"/>
    <p:sldId id="368" r:id="rId40"/>
  </p:sldIdLst>
  <p:sldSz cx="9144000" cy="6858000" type="screen4x3"/>
  <p:notesSz cx="6858000" cy="9144000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88C8"/>
    <a:srgbClr val="78F8FF"/>
    <a:srgbClr val="8EABDE"/>
    <a:srgbClr val="8FACE1"/>
    <a:srgbClr val="F50736"/>
    <a:srgbClr val="5DD8F2"/>
    <a:srgbClr val="A4D329"/>
    <a:srgbClr val="C0FF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4633" autoAdjust="0"/>
  </p:normalViewPr>
  <p:slideViewPr>
    <p:cSldViewPr snapToGrid="0">
      <p:cViewPr varScale="1">
        <p:scale>
          <a:sx n="111" d="100"/>
          <a:sy n="111" d="100"/>
        </p:scale>
        <p:origin x="-984" y="-90"/>
      </p:cViewPr>
      <p:guideLst>
        <p:guide orient="horz" pos="3728"/>
        <p:guide pos="5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A51B52-3AC4-ED4F-89E4-5901821EBF4B}" type="doc">
      <dgm:prSet loTypeId="urn:microsoft.com/office/officeart/2005/8/layout/arrow2" loCatId="process" qsTypeId="urn:microsoft.com/office/officeart/2005/8/quickstyle/simple4" qsCatId="simple" csTypeId="urn:microsoft.com/office/officeart/2005/8/colors/accent1_2" csCatId="accent1" phldr="1"/>
      <dgm:spPr/>
    </dgm:pt>
    <dgm:pt modelId="{81367FA0-8C3B-8740-BC89-98086D8376AB}">
      <dgm:prSet phldrT="[Text]"/>
      <dgm:spPr/>
      <dgm:t>
        <a:bodyPr/>
        <a:lstStyle/>
        <a:p>
          <a:r>
            <a:rPr lang="en-US" dirty="0" smtClean="0">
              <a:solidFill>
                <a:schemeClr val="accent4">
                  <a:lumMod val="50000"/>
                </a:schemeClr>
              </a:solidFill>
            </a:rPr>
            <a:t>Communication</a:t>
          </a:r>
          <a:endParaRPr lang="en-US" dirty="0">
            <a:solidFill>
              <a:schemeClr val="accent4">
                <a:lumMod val="50000"/>
              </a:schemeClr>
            </a:solidFill>
          </a:endParaRPr>
        </a:p>
      </dgm:t>
    </dgm:pt>
    <dgm:pt modelId="{2C2517EE-EEED-D54E-9963-28B6A7C6320D}" type="parTrans" cxnId="{1A9E0342-8195-A345-97C6-27958D8FE98C}">
      <dgm:prSet/>
      <dgm:spPr/>
      <dgm:t>
        <a:bodyPr/>
        <a:lstStyle/>
        <a:p>
          <a:endParaRPr lang="en-US"/>
        </a:p>
      </dgm:t>
    </dgm:pt>
    <dgm:pt modelId="{D05B3370-65A9-984B-A629-90118080E6F1}" type="sibTrans" cxnId="{1A9E0342-8195-A345-97C6-27958D8FE98C}">
      <dgm:prSet/>
      <dgm:spPr/>
      <dgm:t>
        <a:bodyPr/>
        <a:lstStyle/>
        <a:p>
          <a:endParaRPr lang="en-US"/>
        </a:p>
      </dgm:t>
    </dgm:pt>
    <dgm:pt modelId="{2CD19B97-16CF-1040-A181-14CA907B0738}">
      <dgm:prSet phldrT="[Text]"/>
      <dgm:spPr/>
      <dgm:t>
        <a:bodyPr/>
        <a:lstStyle/>
        <a:p>
          <a:r>
            <a:rPr lang="en-US" dirty="0" smtClean="0">
              <a:solidFill>
                <a:srgbClr val="00405F"/>
              </a:solidFill>
            </a:rPr>
            <a:t>Friendship</a:t>
          </a:r>
          <a:endParaRPr lang="en-US" dirty="0">
            <a:solidFill>
              <a:srgbClr val="00405F"/>
            </a:solidFill>
          </a:endParaRPr>
        </a:p>
      </dgm:t>
    </dgm:pt>
    <dgm:pt modelId="{B950B4E9-9B93-BF4F-AC36-B0CE8F747942}" type="parTrans" cxnId="{FBD9F861-4465-8E47-9DA9-F1F07AD566F2}">
      <dgm:prSet/>
      <dgm:spPr/>
      <dgm:t>
        <a:bodyPr/>
        <a:lstStyle/>
        <a:p>
          <a:endParaRPr lang="en-US"/>
        </a:p>
      </dgm:t>
    </dgm:pt>
    <dgm:pt modelId="{9E2F4C2C-4E0C-A947-9779-4E9365F8FCEE}" type="sibTrans" cxnId="{FBD9F861-4465-8E47-9DA9-F1F07AD566F2}">
      <dgm:prSet/>
      <dgm:spPr/>
      <dgm:t>
        <a:bodyPr/>
        <a:lstStyle/>
        <a:p>
          <a:endParaRPr lang="en-US"/>
        </a:p>
      </dgm:t>
    </dgm:pt>
    <dgm:pt modelId="{FBC579DC-5FF1-0D42-ABCE-EB9213E55AE4}">
      <dgm:prSet phldrT="[Text]"/>
      <dgm:spPr/>
      <dgm:t>
        <a:bodyPr/>
        <a:lstStyle/>
        <a:p>
          <a:r>
            <a:rPr lang="en-US" dirty="0" smtClean="0">
              <a:solidFill>
                <a:srgbClr val="00405F"/>
              </a:solidFill>
            </a:rPr>
            <a:t>Evangelization</a:t>
          </a:r>
          <a:endParaRPr lang="en-US" dirty="0">
            <a:solidFill>
              <a:srgbClr val="00405F"/>
            </a:solidFill>
          </a:endParaRPr>
        </a:p>
      </dgm:t>
    </dgm:pt>
    <dgm:pt modelId="{425D5EE4-23C9-9644-9ABC-771C470AE342}" type="parTrans" cxnId="{6171DD09-1A27-394E-9A35-2B8DC9A9AF6D}">
      <dgm:prSet/>
      <dgm:spPr/>
      <dgm:t>
        <a:bodyPr/>
        <a:lstStyle/>
        <a:p>
          <a:endParaRPr lang="en-US"/>
        </a:p>
      </dgm:t>
    </dgm:pt>
    <dgm:pt modelId="{5A5EC4E8-98F0-9B4E-ABE8-DFFAE8FEACD3}" type="sibTrans" cxnId="{6171DD09-1A27-394E-9A35-2B8DC9A9AF6D}">
      <dgm:prSet/>
      <dgm:spPr/>
      <dgm:t>
        <a:bodyPr/>
        <a:lstStyle/>
        <a:p>
          <a:endParaRPr lang="en-US"/>
        </a:p>
      </dgm:t>
    </dgm:pt>
    <dgm:pt modelId="{BF298954-A3AC-6342-B774-647350D1AA6F}" type="pres">
      <dgm:prSet presAssocID="{16A51B52-3AC4-ED4F-89E4-5901821EBF4B}" presName="arrowDiagram" presStyleCnt="0">
        <dgm:presLayoutVars>
          <dgm:chMax val="5"/>
          <dgm:dir/>
          <dgm:resizeHandles val="exact"/>
        </dgm:presLayoutVars>
      </dgm:prSet>
      <dgm:spPr/>
    </dgm:pt>
    <dgm:pt modelId="{AFC0C313-B5B2-734A-AA4F-15FFA9F5AB83}" type="pres">
      <dgm:prSet presAssocID="{16A51B52-3AC4-ED4F-89E4-5901821EBF4B}" presName="arrow" presStyleLbl="bgShp" presStyleIdx="0" presStyleCnt="1"/>
      <dgm:spPr>
        <a:gradFill flip="none" rotWithShape="1">
          <a:gsLst>
            <a:gs pos="0">
              <a:srgbClr val="C9E8F1"/>
            </a:gs>
            <a:gs pos="100000">
              <a:srgbClr val="AEDCEB"/>
            </a:gs>
          </a:gsLst>
          <a:lin ang="0" scaled="1"/>
          <a:tileRect/>
        </a:gradFill>
      </dgm:spPr>
    </dgm:pt>
    <dgm:pt modelId="{7603F387-A399-5049-B933-7C1CC74B8F3C}" type="pres">
      <dgm:prSet presAssocID="{16A51B52-3AC4-ED4F-89E4-5901821EBF4B}" presName="arrowDiagram3" presStyleCnt="0"/>
      <dgm:spPr/>
    </dgm:pt>
    <dgm:pt modelId="{06970A73-0BDF-7A48-ABCA-FB56D647CEFF}" type="pres">
      <dgm:prSet presAssocID="{81367FA0-8C3B-8740-BC89-98086D8376AB}" presName="bullet3a" presStyleLbl="node1" presStyleIdx="0" presStyleCnt="3" custScaleX="507122" custScaleY="507122"/>
      <dgm:spPr>
        <a:gradFill rotWithShape="0">
          <a:gsLst>
            <a:gs pos="0">
              <a:srgbClr val="34A8CC"/>
            </a:gs>
            <a:gs pos="100000">
              <a:srgbClr val="227088"/>
            </a:gs>
          </a:gsLst>
        </a:gradFill>
      </dgm:spPr>
    </dgm:pt>
    <dgm:pt modelId="{24D49483-C766-6549-90BC-461258ED1729}" type="pres">
      <dgm:prSet presAssocID="{81367FA0-8C3B-8740-BC89-98086D8376AB}" presName="textBox3a" presStyleLbl="revTx" presStyleIdx="0" presStyleCnt="3" custScaleX="131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43E653-55BE-AF47-86CB-3CD9C8399F83}" type="pres">
      <dgm:prSet presAssocID="{2CD19B97-16CF-1040-A181-14CA907B0738}" presName="bullet3b" presStyleLbl="node1" presStyleIdx="1" presStyleCnt="3" custScaleX="395587" custScaleY="395587"/>
      <dgm:spPr>
        <a:gradFill rotWithShape="0">
          <a:gsLst>
            <a:gs pos="0">
              <a:srgbClr val="60DCEB"/>
            </a:gs>
            <a:gs pos="100000">
              <a:srgbClr val="1F88C8"/>
            </a:gs>
          </a:gsLst>
        </a:gradFill>
      </dgm:spPr>
    </dgm:pt>
    <dgm:pt modelId="{BB9520BA-1B3A-FA4E-A838-146C35BF2ADD}" type="pres">
      <dgm:prSet presAssocID="{2CD19B97-16CF-1040-A181-14CA907B0738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32683-E277-EA41-8422-7B2EC899A09B}" type="pres">
      <dgm:prSet presAssocID="{FBC579DC-5FF1-0D42-ABCE-EB9213E55AE4}" presName="bullet3c" presStyleLbl="node1" presStyleIdx="2" presStyleCnt="3" custScaleX="358120" custScaleY="358120"/>
      <dgm:spPr>
        <a:gradFill rotWithShape="0">
          <a:gsLst>
            <a:gs pos="0">
              <a:srgbClr val="60DCEB"/>
            </a:gs>
            <a:gs pos="100000">
              <a:srgbClr val="3FC1FF"/>
            </a:gs>
          </a:gsLst>
        </a:gradFill>
      </dgm:spPr>
    </dgm:pt>
    <dgm:pt modelId="{72F40DAD-736C-5B40-866F-9B4FE839E66B}" type="pres">
      <dgm:prSet presAssocID="{FBC579DC-5FF1-0D42-ABCE-EB9213E55AE4}" presName="textBox3c" presStyleLbl="revTx" presStyleIdx="2" presStyleCnt="3" custScaleX="174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D9F861-4465-8E47-9DA9-F1F07AD566F2}" srcId="{16A51B52-3AC4-ED4F-89E4-5901821EBF4B}" destId="{2CD19B97-16CF-1040-A181-14CA907B0738}" srcOrd="1" destOrd="0" parTransId="{B950B4E9-9B93-BF4F-AC36-B0CE8F747942}" sibTransId="{9E2F4C2C-4E0C-A947-9779-4E9365F8FCEE}"/>
    <dgm:cxn modelId="{89EF9A41-B740-4ECD-9FF1-BB263BDE29FC}" type="presOf" srcId="{16A51B52-3AC4-ED4F-89E4-5901821EBF4B}" destId="{BF298954-A3AC-6342-B774-647350D1AA6F}" srcOrd="0" destOrd="0" presId="urn:microsoft.com/office/officeart/2005/8/layout/arrow2"/>
    <dgm:cxn modelId="{6171DD09-1A27-394E-9A35-2B8DC9A9AF6D}" srcId="{16A51B52-3AC4-ED4F-89E4-5901821EBF4B}" destId="{FBC579DC-5FF1-0D42-ABCE-EB9213E55AE4}" srcOrd="2" destOrd="0" parTransId="{425D5EE4-23C9-9644-9ABC-771C470AE342}" sibTransId="{5A5EC4E8-98F0-9B4E-ABE8-DFFAE8FEACD3}"/>
    <dgm:cxn modelId="{5E5DB716-06BC-4E31-9CE0-E167AA5BB586}" type="presOf" srcId="{81367FA0-8C3B-8740-BC89-98086D8376AB}" destId="{24D49483-C766-6549-90BC-461258ED1729}" srcOrd="0" destOrd="0" presId="urn:microsoft.com/office/officeart/2005/8/layout/arrow2"/>
    <dgm:cxn modelId="{1A9E0342-8195-A345-97C6-27958D8FE98C}" srcId="{16A51B52-3AC4-ED4F-89E4-5901821EBF4B}" destId="{81367FA0-8C3B-8740-BC89-98086D8376AB}" srcOrd="0" destOrd="0" parTransId="{2C2517EE-EEED-D54E-9963-28B6A7C6320D}" sibTransId="{D05B3370-65A9-984B-A629-90118080E6F1}"/>
    <dgm:cxn modelId="{B5846CF3-5D7E-41DD-A783-4B64805E586D}" type="presOf" srcId="{FBC579DC-5FF1-0D42-ABCE-EB9213E55AE4}" destId="{72F40DAD-736C-5B40-866F-9B4FE839E66B}" srcOrd="0" destOrd="0" presId="urn:microsoft.com/office/officeart/2005/8/layout/arrow2"/>
    <dgm:cxn modelId="{61BAE777-0050-43CD-9985-C17BDB834F76}" type="presOf" srcId="{2CD19B97-16CF-1040-A181-14CA907B0738}" destId="{BB9520BA-1B3A-FA4E-A838-146C35BF2ADD}" srcOrd="0" destOrd="0" presId="urn:microsoft.com/office/officeart/2005/8/layout/arrow2"/>
    <dgm:cxn modelId="{0830E23F-EBB3-4619-A2E3-A59E723E7B9B}" type="presParOf" srcId="{BF298954-A3AC-6342-B774-647350D1AA6F}" destId="{AFC0C313-B5B2-734A-AA4F-15FFA9F5AB83}" srcOrd="0" destOrd="0" presId="urn:microsoft.com/office/officeart/2005/8/layout/arrow2"/>
    <dgm:cxn modelId="{8737A052-CF74-403E-B1C8-33B2900B2DB1}" type="presParOf" srcId="{BF298954-A3AC-6342-B774-647350D1AA6F}" destId="{7603F387-A399-5049-B933-7C1CC74B8F3C}" srcOrd="1" destOrd="0" presId="urn:microsoft.com/office/officeart/2005/8/layout/arrow2"/>
    <dgm:cxn modelId="{A8964618-D91A-4444-A986-FF5939C7E8A7}" type="presParOf" srcId="{7603F387-A399-5049-B933-7C1CC74B8F3C}" destId="{06970A73-0BDF-7A48-ABCA-FB56D647CEFF}" srcOrd="0" destOrd="0" presId="urn:microsoft.com/office/officeart/2005/8/layout/arrow2"/>
    <dgm:cxn modelId="{41649907-6324-49A6-894A-92BC9A258783}" type="presParOf" srcId="{7603F387-A399-5049-B933-7C1CC74B8F3C}" destId="{24D49483-C766-6549-90BC-461258ED1729}" srcOrd="1" destOrd="0" presId="urn:microsoft.com/office/officeart/2005/8/layout/arrow2"/>
    <dgm:cxn modelId="{9EF395B8-E593-4C82-A746-0245CBBD077C}" type="presParOf" srcId="{7603F387-A399-5049-B933-7C1CC74B8F3C}" destId="{B943E653-55BE-AF47-86CB-3CD9C8399F83}" srcOrd="2" destOrd="0" presId="urn:microsoft.com/office/officeart/2005/8/layout/arrow2"/>
    <dgm:cxn modelId="{8ACDFAA7-D7CB-4602-BCA2-20982F230AB6}" type="presParOf" srcId="{7603F387-A399-5049-B933-7C1CC74B8F3C}" destId="{BB9520BA-1B3A-FA4E-A838-146C35BF2ADD}" srcOrd="3" destOrd="0" presId="urn:microsoft.com/office/officeart/2005/8/layout/arrow2"/>
    <dgm:cxn modelId="{1BFD48BE-0293-4883-BABF-72A766BE1F73}" type="presParOf" srcId="{7603F387-A399-5049-B933-7C1CC74B8F3C}" destId="{E0532683-E277-EA41-8422-7B2EC899A09B}" srcOrd="4" destOrd="0" presId="urn:microsoft.com/office/officeart/2005/8/layout/arrow2"/>
    <dgm:cxn modelId="{91BF259A-55CB-4FDC-BF34-202CD1E975C5}" type="presParOf" srcId="{7603F387-A399-5049-B933-7C1CC74B8F3C}" destId="{72F40DAD-736C-5B40-866F-9B4FE839E66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C0C313-B5B2-734A-AA4F-15FFA9F5AB83}">
      <dsp:nvSpPr>
        <dsp:cNvPr id="0" name=""/>
        <dsp:cNvSpPr/>
      </dsp:nvSpPr>
      <dsp:spPr>
        <a:xfrm>
          <a:off x="0" y="126118"/>
          <a:ext cx="6053667" cy="3783541"/>
        </a:xfrm>
        <a:prstGeom prst="swooshArrow">
          <a:avLst>
            <a:gd name="adj1" fmla="val 25000"/>
            <a:gd name="adj2" fmla="val 25000"/>
          </a:avLst>
        </a:prstGeom>
        <a:gradFill flip="none" rotWithShape="1">
          <a:gsLst>
            <a:gs pos="0">
              <a:srgbClr val="C9E8F1"/>
            </a:gs>
            <a:gs pos="100000">
              <a:srgbClr val="AEDCEB"/>
            </a:gs>
          </a:gsLst>
          <a:lin ang="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970A73-0BDF-7A48-ABCA-FB56D647CEFF}">
      <dsp:nvSpPr>
        <dsp:cNvPr id="0" name=""/>
        <dsp:cNvSpPr/>
      </dsp:nvSpPr>
      <dsp:spPr>
        <a:xfrm>
          <a:off x="448420" y="2417123"/>
          <a:ext cx="798186" cy="798186"/>
        </a:xfrm>
        <a:prstGeom prst="ellipse">
          <a:avLst/>
        </a:prstGeom>
        <a:gradFill rotWithShape="0">
          <a:gsLst>
            <a:gs pos="0">
              <a:srgbClr val="34A8CC"/>
            </a:gs>
            <a:gs pos="100000">
              <a:srgbClr val="227088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D49483-C766-6549-90BC-461258ED1729}">
      <dsp:nvSpPr>
        <dsp:cNvPr id="0" name=""/>
        <dsp:cNvSpPr/>
      </dsp:nvSpPr>
      <dsp:spPr>
        <a:xfrm>
          <a:off x="625499" y="2816216"/>
          <a:ext cx="1854531" cy="1093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01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accent4">
                  <a:lumMod val="50000"/>
                </a:schemeClr>
              </a:solidFill>
            </a:rPr>
            <a:t>Communication</a:t>
          </a:r>
          <a:endParaRPr lang="en-US" sz="19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625499" y="2816216"/>
        <a:ext cx="1854531" cy="1093443"/>
      </dsp:txXfrm>
    </dsp:sp>
    <dsp:sp modelId="{B943E653-55BE-AF47-86CB-3CD9C8399F83}">
      <dsp:nvSpPr>
        <dsp:cNvPr id="0" name=""/>
        <dsp:cNvSpPr/>
      </dsp:nvSpPr>
      <dsp:spPr>
        <a:xfrm>
          <a:off x="1737626" y="1288646"/>
          <a:ext cx="1125533" cy="1125533"/>
        </a:xfrm>
        <a:prstGeom prst="ellipse">
          <a:avLst/>
        </a:prstGeom>
        <a:gradFill rotWithShape="0">
          <a:gsLst>
            <a:gs pos="0">
              <a:srgbClr val="60DCEB"/>
            </a:gs>
            <a:gs pos="100000">
              <a:srgbClr val="1F88C8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9520BA-1B3A-FA4E-A838-146C35BF2ADD}">
      <dsp:nvSpPr>
        <dsp:cNvPr id="0" name=""/>
        <dsp:cNvSpPr/>
      </dsp:nvSpPr>
      <dsp:spPr>
        <a:xfrm>
          <a:off x="2300393" y="1851413"/>
          <a:ext cx="1452880" cy="2058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762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00405F"/>
              </a:solidFill>
            </a:rPr>
            <a:t>Friendship</a:t>
          </a:r>
          <a:endParaRPr lang="en-US" sz="1900" kern="1200" dirty="0">
            <a:solidFill>
              <a:srgbClr val="00405F"/>
            </a:solidFill>
          </a:endParaRPr>
        </a:p>
      </dsp:txBody>
      <dsp:txXfrm>
        <a:off x="2300393" y="1851413"/>
        <a:ext cx="1452880" cy="2058246"/>
      </dsp:txXfrm>
    </dsp:sp>
    <dsp:sp modelId="{E0532683-E277-EA41-8422-7B2EC899A09B}">
      <dsp:nvSpPr>
        <dsp:cNvPr id="0" name=""/>
        <dsp:cNvSpPr/>
      </dsp:nvSpPr>
      <dsp:spPr>
        <a:xfrm>
          <a:off x="3321108" y="575518"/>
          <a:ext cx="1409160" cy="1409160"/>
        </a:xfrm>
        <a:prstGeom prst="ellipse">
          <a:avLst/>
        </a:prstGeom>
        <a:gradFill rotWithShape="0">
          <a:gsLst>
            <a:gs pos="0">
              <a:srgbClr val="60DCEB"/>
            </a:gs>
            <a:gs pos="100000">
              <a:srgbClr val="3FC1FF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F40DAD-736C-5B40-866F-9B4FE839E66B}">
      <dsp:nvSpPr>
        <dsp:cNvPr id="0" name=""/>
        <dsp:cNvSpPr/>
      </dsp:nvSpPr>
      <dsp:spPr>
        <a:xfrm>
          <a:off x="3480931" y="1280098"/>
          <a:ext cx="2542394" cy="2629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501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405F"/>
              </a:solidFill>
            </a:rPr>
            <a:t>Evangelization</a:t>
          </a:r>
          <a:endParaRPr lang="en-US" sz="1800" kern="1200" dirty="0">
            <a:solidFill>
              <a:srgbClr val="00405F"/>
            </a:solidFill>
          </a:endParaRPr>
        </a:p>
      </dsp:txBody>
      <dsp:txXfrm>
        <a:off x="3480931" y="1280098"/>
        <a:ext cx="2542394" cy="2629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BA166EC-68A0-46C1-B588-D765070EB3F3}" type="datetime1">
              <a:rPr lang="da-DK"/>
              <a:pPr>
                <a:defRPr/>
              </a:pPr>
              <a:t>12-10-2012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1DEEF509-08E2-4F04-B43F-1BB9E4B6630A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2D11D129-8857-47B5-B5AD-CA158AB7D7D6}" type="datetime1">
              <a:rPr lang="da-DK"/>
              <a:pPr>
                <a:defRPr/>
              </a:pPr>
              <a:t>12-10-2012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DB99397C-9C4F-438B-9CFA-9957D0153AE3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>
            <a:spLocks noChangeArrowheads="1"/>
          </p:cNvSpPr>
          <p:nvPr/>
        </p:nvSpPr>
        <p:spPr bwMode="auto">
          <a:xfrm>
            <a:off x="0" y="795338"/>
            <a:ext cx="9144000" cy="1230312"/>
          </a:xfrm>
          <a:prstGeom prst="rect">
            <a:avLst/>
          </a:pr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6" name="Billede 3" descr="dreamstime_www_worl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83488" y="793750"/>
            <a:ext cx="156051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0"/>
            <a:ext cx="5369560" cy="4419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7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8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>
            <a:grpSpLocks/>
          </p:cNvGrpSpPr>
          <p:nvPr userDrawn="1"/>
        </p:nvGrpSpPr>
        <p:grpSpPr bwMode="auto">
          <a:xfrm>
            <a:off x="0" y="0"/>
            <a:ext cx="9144000" cy="1970088"/>
            <a:chOff x="0" y="0"/>
            <a:chExt cx="9144000" cy="1970099"/>
          </a:xfrm>
        </p:grpSpPr>
        <p:sp>
          <p:nvSpPr>
            <p:cNvPr id="6" name="Rektangel 2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1970099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>
                <a:buFont typeface="Calibri" pitchFamily="34" charset="0"/>
                <a:buAutoNum type="arabicPeriod"/>
                <a:defRPr/>
              </a:pPr>
              <a:endParaRPr lang="en-US" sz="1600" b="1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 userDrawn="1"/>
          </p:nvSpPr>
          <p:spPr bwMode="auto">
            <a:xfrm>
              <a:off x="0" y="1703398"/>
              <a:ext cx="9144000" cy="266701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rgbClr val="227088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indent="-342900" algn="ctr" defTabSz="914400">
                <a:buFont typeface="Calibri" pitchFamily="34" charset="0"/>
                <a:buAutoNum type="arabicPeriod"/>
                <a:defRPr/>
              </a:pPr>
              <a:endParaRPr lang="en-US" sz="1400" b="1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457EA11-EFDF-4DA3-B842-761A59241922}" type="datetime1">
              <a:rPr lang="da-DK"/>
              <a:pPr>
                <a:defRPr/>
              </a:pPr>
              <a:t>12-10-2012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FB08011-03CC-44B8-B792-7FED9D078C58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1214C2A-8C27-4E40-8DA1-488D350203AD}" type="datetime1">
              <a:rPr lang="da-DK"/>
              <a:pPr>
                <a:defRPr/>
              </a:pPr>
              <a:t>12-10-2012</a:t>
            </a:fld>
            <a:endParaRPr lang="da-DK" dirty="0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91C4F11-C667-4DBB-9AEB-30944A877E1C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C0CA15C-7AC8-45FB-95A7-53A1895E1590}" type="datetime1">
              <a:rPr lang="da-DK"/>
              <a:pPr>
                <a:defRPr/>
              </a:pPr>
              <a:t>12-10-2012</a:t>
            </a:fld>
            <a:endParaRPr lang="da-DK" dirty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6470AF8-ED16-43A4-8C07-2F99234B8D62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D97D85A-57EA-4997-BC98-5DEE90311358}" type="datetime1">
              <a:rPr lang="da-DK"/>
              <a:pPr>
                <a:defRPr/>
              </a:pPr>
              <a:t>12-10-2012</a:t>
            </a:fld>
            <a:endParaRPr lang="da-DK" dirty="0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2EB0010-9142-4656-9026-5E3F937809F4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164FA15-2FEB-44DB-99FE-4D1610CA0471}" type="datetime1">
              <a:rPr lang="da-DK"/>
              <a:pPr>
                <a:defRPr/>
              </a:pPr>
              <a:t>12-10-2012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5484986-DC53-4F95-90D3-4ED83E76E83A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/>
          <p:nvPr userDrawn="1"/>
        </p:nvGrpSpPr>
        <p:grpSpPr>
          <a:xfrm>
            <a:off x="0" y="793659"/>
            <a:ext cx="9144000" cy="1178016"/>
            <a:chOff x="0" y="793659"/>
            <a:chExt cx="9144000" cy="11780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801699"/>
              <a:ext cx="9144000" cy="1168400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7" name="Billede 3" descr="dreamstime_www_worl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4000" y="793659"/>
              <a:ext cx="1560000" cy="1178016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327275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9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1A035BE-EB24-4F69-8971-876CA831348F}" type="datetime1">
              <a:rPr lang="da-DK"/>
              <a:pPr>
                <a:defRPr/>
              </a:pPr>
              <a:t>12-10-2012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5C199B9-8DFB-4DF6-8891-4E2F409AB5E4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1A84D93-4EA4-4835-B902-846D4C7EFCBD}" type="datetime1">
              <a:rPr lang="da-DK"/>
              <a:pPr>
                <a:defRPr/>
              </a:pPr>
              <a:t>12-10-2012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91785C5-A3AF-4053-A350-AD41AFC4A812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0D4E843-3A2B-44B0-AE40-616A0A7C3839}" type="datetime1">
              <a:rPr lang="da-DK"/>
              <a:pPr>
                <a:defRPr/>
              </a:pPr>
              <a:t>12-10-2012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78FEC7B-3AA6-46D5-A3F4-BB9C6352F0C3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mbinationstegning 1"/>
          <p:cNvSpPr/>
          <p:nvPr userDrawn="1"/>
        </p:nvSpPr>
        <p:spPr>
          <a:xfrm rot="10800000" flipH="1">
            <a:off x="-101600" y="-12700"/>
            <a:ext cx="9321800" cy="23749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17145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26543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2654300"/>
              <a:gd name="connsiteX1" fmla="*/ 5702300 w 9182100"/>
              <a:gd name="connsiteY1" fmla="*/ 1016000 h 2654300"/>
              <a:gd name="connsiteX2" fmla="*/ 9182100 w 9182100"/>
              <a:gd name="connsiteY2" fmla="*/ 609600 h 2654300"/>
              <a:gd name="connsiteX3" fmla="*/ 9182100 w 9182100"/>
              <a:gd name="connsiteY3" fmla="*/ 2654300 h 2654300"/>
              <a:gd name="connsiteX4" fmla="*/ 0 w 9182100"/>
              <a:gd name="connsiteY4" fmla="*/ 1828800 h 2654300"/>
              <a:gd name="connsiteX5" fmla="*/ 12700 w 9182100"/>
              <a:gd name="connsiteY5" fmla="*/ 0 h 2654300"/>
              <a:gd name="connsiteX0" fmla="*/ 12700 w 9182100"/>
              <a:gd name="connsiteY0" fmla="*/ 0 h 2667000"/>
              <a:gd name="connsiteX1" fmla="*/ 5702300 w 9182100"/>
              <a:gd name="connsiteY1" fmla="*/ 1016000 h 2667000"/>
              <a:gd name="connsiteX2" fmla="*/ 9182100 w 9182100"/>
              <a:gd name="connsiteY2" fmla="*/ 609600 h 2667000"/>
              <a:gd name="connsiteX3" fmla="*/ 9182100 w 9182100"/>
              <a:gd name="connsiteY3" fmla="*/ 2654300 h 2667000"/>
              <a:gd name="connsiteX4" fmla="*/ 0 w 9182100"/>
              <a:gd name="connsiteY4" fmla="*/ 2667000 h 2667000"/>
              <a:gd name="connsiteX5" fmla="*/ 12700 w 9182100"/>
              <a:gd name="connsiteY5" fmla="*/ 0 h 2667000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2667000 h 3369791"/>
              <a:gd name="connsiteX6" fmla="*/ 12700 w 9182100"/>
              <a:gd name="connsiteY6" fmla="*/ 0 h 3369791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3351771 h 3369791"/>
              <a:gd name="connsiteX6" fmla="*/ 12700 w 9182100"/>
              <a:gd name="connsiteY6" fmla="*/ 0 h 3369791"/>
              <a:gd name="connsiteX0" fmla="*/ 12700 w 9182100"/>
              <a:gd name="connsiteY0" fmla="*/ 0 h 3531973"/>
              <a:gd name="connsiteX1" fmla="*/ 5702300 w 9182100"/>
              <a:gd name="connsiteY1" fmla="*/ 1016000 h 3531973"/>
              <a:gd name="connsiteX2" fmla="*/ 9182100 w 9182100"/>
              <a:gd name="connsiteY2" fmla="*/ 609600 h 3531973"/>
              <a:gd name="connsiteX3" fmla="*/ 9182100 w 9182100"/>
              <a:gd name="connsiteY3" fmla="*/ 2654300 h 3531973"/>
              <a:gd name="connsiteX4" fmla="*/ 9169573 w 9182100"/>
              <a:gd name="connsiteY4" fmla="*/ 3369791 h 3531973"/>
              <a:gd name="connsiteX5" fmla="*/ 0 w 9182100"/>
              <a:gd name="connsiteY5" fmla="*/ 3531973 h 3531973"/>
              <a:gd name="connsiteX6" fmla="*/ 12700 w 9182100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69573 w 9783383"/>
              <a:gd name="connsiteY4" fmla="*/ 3369791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946231"/>
              <a:gd name="connsiteY0" fmla="*/ 0 h 4451008"/>
              <a:gd name="connsiteX1" fmla="*/ 5702300 w 9946231"/>
              <a:gd name="connsiteY1" fmla="*/ 1016000 h 4451008"/>
              <a:gd name="connsiteX2" fmla="*/ 9182100 w 9946231"/>
              <a:gd name="connsiteY2" fmla="*/ 609600 h 4451008"/>
              <a:gd name="connsiteX3" fmla="*/ 9783383 w 9946231"/>
              <a:gd name="connsiteY3" fmla="*/ 2708362 h 4451008"/>
              <a:gd name="connsiteX4" fmla="*/ 9946231 w 9946231"/>
              <a:gd name="connsiteY4" fmla="*/ 4451008 h 4451008"/>
              <a:gd name="connsiteX5" fmla="*/ 0 w 9946231"/>
              <a:gd name="connsiteY5" fmla="*/ 3531973 h 4451008"/>
              <a:gd name="connsiteX6" fmla="*/ 12700 w 9946231"/>
              <a:gd name="connsiteY6" fmla="*/ 0 h 4451008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8668504 w 9783383"/>
              <a:gd name="connsiteY4" fmla="*/ 2937305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94626 w 9783383"/>
              <a:gd name="connsiteY4" fmla="*/ 3369792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8192486 w 9194626"/>
              <a:gd name="connsiteY3" fmla="*/ 2672321 h 3531973"/>
              <a:gd name="connsiteX4" fmla="*/ 9194626 w 9194626"/>
              <a:gd name="connsiteY4" fmla="*/ 3369792 h 3531973"/>
              <a:gd name="connsiteX5" fmla="*/ 0 w 9194626"/>
              <a:gd name="connsiteY5" fmla="*/ 3531973 h 3531973"/>
              <a:gd name="connsiteX6" fmla="*/ 12700 w 9194626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9194626 w 9194626"/>
              <a:gd name="connsiteY3" fmla="*/ 3369792 h 3531973"/>
              <a:gd name="connsiteX4" fmla="*/ 0 w 9194626"/>
              <a:gd name="connsiteY4" fmla="*/ 3531973 h 3531973"/>
              <a:gd name="connsiteX5" fmla="*/ 12700 w 9194626"/>
              <a:gd name="connsiteY5" fmla="*/ 0 h 3531973"/>
              <a:gd name="connsiteX0" fmla="*/ 4233 w 9186159"/>
              <a:gd name="connsiteY0" fmla="*/ 0 h 3369792"/>
              <a:gd name="connsiteX1" fmla="*/ 5693833 w 9186159"/>
              <a:gd name="connsiteY1" fmla="*/ 1016000 h 3369792"/>
              <a:gd name="connsiteX2" fmla="*/ 9173633 w 9186159"/>
              <a:gd name="connsiteY2" fmla="*/ 609600 h 3369792"/>
              <a:gd name="connsiteX3" fmla="*/ 9186159 w 9186159"/>
              <a:gd name="connsiteY3" fmla="*/ 3369792 h 3369792"/>
              <a:gd name="connsiteX4" fmla="*/ 455022 w 9186159"/>
              <a:gd name="connsiteY4" fmla="*/ 3333750 h 3369792"/>
              <a:gd name="connsiteX5" fmla="*/ 4233 w 9186159"/>
              <a:gd name="connsiteY5" fmla="*/ 0 h 3369792"/>
              <a:gd name="connsiteX0" fmla="*/ 12700 w 9194626"/>
              <a:gd name="connsiteY0" fmla="*/ 0 h 3369792"/>
              <a:gd name="connsiteX1" fmla="*/ 5702300 w 9194626"/>
              <a:gd name="connsiteY1" fmla="*/ 1016000 h 3369792"/>
              <a:gd name="connsiteX2" fmla="*/ 9182100 w 9194626"/>
              <a:gd name="connsiteY2" fmla="*/ 609600 h 3369792"/>
              <a:gd name="connsiteX3" fmla="*/ 9194626 w 9194626"/>
              <a:gd name="connsiteY3" fmla="*/ 3369792 h 3369792"/>
              <a:gd name="connsiteX4" fmla="*/ 0 w 9194626"/>
              <a:gd name="connsiteY4" fmla="*/ 3351770 h 3369792"/>
              <a:gd name="connsiteX5" fmla="*/ 12700 w 9194626"/>
              <a:gd name="connsiteY5" fmla="*/ 0 h 336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4626" h="3369792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cubicBezTo>
                  <a:pt x="9186275" y="1529664"/>
                  <a:pt x="9190451" y="2449728"/>
                  <a:pt x="9194626" y="3369792"/>
                </a:cubicBezTo>
                <a:lnTo>
                  <a:pt x="0" y="3351770"/>
                </a:lnTo>
                <a:cubicBezTo>
                  <a:pt x="4233" y="230613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6A1995B2-2054-4552-B9D8-F9A523233DD4}" type="datetime1">
              <a:rPr lang="da-DK"/>
              <a:pPr>
                <a:defRPr/>
              </a:pPr>
              <a:t>12-10-2012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79D6CB09-FE74-489B-8F95-A71BFDFC2947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CDCF07B0-78E5-4F95-8EA8-7289F126EBA7}" type="datetime1">
              <a:rPr lang="da-DK"/>
              <a:pPr>
                <a:defRPr/>
              </a:pPr>
              <a:t>12-10-2012</a:t>
            </a:fld>
            <a:endParaRPr lang="da-DK" dirty="0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FF4A9B8F-3AC1-455B-9EE3-3FEF1B60DBEB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1158264-7C21-4C71-A444-464158B6EAA3}" type="datetime1">
              <a:rPr lang="da-DK"/>
              <a:pPr>
                <a:defRPr/>
              </a:pPr>
              <a:t>12-10-2012</a:t>
            </a:fld>
            <a:endParaRPr lang="da-DK" dirty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F66C02B6-5F01-4A93-9D71-1A41D83F406D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EC4D59E-D79C-4F87-9229-2102570150DF}" type="datetime1">
              <a:rPr lang="da-DK"/>
              <a:pPr>
                <a:defRPr/>
              </a:pPr>
              <a:t>12-10-2012</a:t>
            </a:fld>
            <a:endParaRPr lang="da-DK" dirty="0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C05B8B7-8FEE-4042-A036-DF028CEC9A6A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C407888B-3C26-497B-AD2B-C3EAE1342FE8}" type="datetime1">
              <a:rPr lang="da-DK"/>
              <a:pPr>
                <a:defRPr/>
              </a:pPr>
              <a:t>12-10-2012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50982392-096A-4A4B-8B76-6CD611A3B48D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BFB78533-4D4F-4295-947C-8ED241200F34}" type="datetime1">
              <a:rPr lang="da-DK"/>
              <a:pPr>
                <a:defRPr/>
              </a:pPr>
              <a:t>12-10-2012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2DD05A01-DB0F-425C-ABDB-A7E8E27B12EA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944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94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Billede 9" descr="dreamstime_www_worl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Kombinationstegning 7"/>
          <p:cNvSpPr/>
          <p:nvPr/>
        </p:nvSpPr>
        <p:spPr bwMode="auto">
          <a:xfrm>
            <a:off x="-46038" y="3254375"/>
            <a:ext cx="9182101" cy="34290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424" name="Kombinationstegning 423"/>
          <p:cNvSpPr/>
          <p:nvPr/>
        </p:nvSpPr>
        <p:spPr>
          <a:xfrm>
            <a:off x="-38100" y="3467100"/>
            <a:ext cx="9182100" cy="34290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rotWithShape="1">
            <a:gsLst>
              <a:gs pos="0">
                <a:srgbClr val="002060"/>
              </a:gs>
              <a:gs pos="100000">
                <a:srgbClr val="1F88C8"/>
              </a:gs>
            </a:gsLst>
            <a:lin ang="16200000"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indent="-34290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gray">
          <a:xfrm>
            <a:off x="519113" y="5864225"/>
            <a:ext cx="71199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2000" dirty="0" smtClean="0"/>
              <a:t>"How to use it without being used by it"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1510" name="Rectangle 5"/>
          <p:cNvSpPr txBox="1">
            <a:spLocks noChangeArrowheads="1"/>
          </p:cNvSpPr>
          <p:nvPr/>
        </p:nvSpPr>
        <p:spPr bwMode="gray">
          <a:xfrm>
            <a:off x="519112" y="5110163"/>
            <a:ext cx="67579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3200" dirty="0" smtClean="0"/>
              <a:t>Social Media and Faith</a:t>
            </a:r>
            <a:endParaRPr lang="en-US" sz="3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523874" y="2820988"/>
            <a:ext cx="8143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marL="742950" indent="-742950" algn="ctr"/>
            <a:r>
              <a:rPr lang="en-US" sz="4400" dirty="0" smtClean="0"/>
              <a:t>1. Communication</a:t>
            </a:r>
          </a:p>
          <a:p>
            <a:pPr marL="742950" indent="-742950" algn="ctr"/>
            <a:endParaRPr lang="en-US" sz="4400" dirty="0" smtClean="0"/>
          </a:p>
          <a:p>
            <a:r>
              <a:rPr lang="en-US" sz="2000" i="1" dirty="0" smtClean="0"/>
              <a:t>Let us not give up meeting together, as some are in the habit of doing, but let us continue to encourage one another</a:t>
            </a:r>
            <a:r>
              <a:rPr lang="en-US" sz="2000" dirty="0" smtClean="0"/>
              <a:t> – Hebrews 10:25</a:t>
            </a:r>
          </a:p>
          <a:p>
            <a:pPr marL="742950" indent="-742950" algn="ctr"/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723899" y="2820988"/>
            <a:ext cx="8143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marL="742950" indent="-742950" algn="ctr"/>
            <a:r>
              <a:rPr lang="en-US" sz="4400" dirty="0" smtClean="0"/>
              <a:t>2. Friendship</a:t>
            </a:r>
          </a:p>
          <a:p>
            <a:pPr marL="742950" indent="-742950" algn="ctr"/>
            <a:endParaRPr lang="en-US" sz="4400" dirty="0" smtClean="0"/>
          </a:p>
          <a:p>
            <a:r>
              <a:rPr lang="en-US" sz="2000" i="1" dirty="0" smtClean="0"/>
              <a:t>Faithful friends are a sturdy shelter;</a:t>
            </a:r>
          </a:p>
          <a:p>
            <a:r>
              <a:rPr lang="en-US" sz="2000" i="1" dirty="0" smtClean="0"/>
              <a:t>whoever finds one finds a treasure.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Faithful friends are beyond price,</a:t>
            </a:r>
          </a:p>
          <a:p>
            <a:r>
              <a:rPr lang="en-US" sz="2000" i="1" dirty="0" smtClean="0"/>
              <a:t>no amount can balance their worth.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Faithful friends are life-saving medicine;</a:t>
            </a:r>
          </a:p>
          <a:p>
            <a:r>
              <a:rPr lang="en-US" sz="2000" i="1" dirty="0" smtClean="0"/>
              <a:t>those who fear God will find them.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Those who fear the Lord enjoy stable friendship,</a:t>
            </a:r>
          </a:p>
          <a:p>
            <a:r>
              <a:rPr lang="en-US" sz="2000" i="1" dirty="0" smtClean="0"/>
              <a:t>for as they are, so will their neighbors be.</a:t>
            </a:r>
            <a:r>
              <a:rPr lang="en-US" sz="2000" dirty="0" smtClean="0"/>
              <a:t> – </a:t>
            </a:r>
            <a:r>
              <a:rPr lang="en-US" sz="2000" dirty="0" err="1" smtClean="0"/>
              <a:t>Sirach</a:t>
            </a:r>
            <a:r>
              <a:rPr lang="en-US" sz="2000" dirty="0" smtClean="0"/>
              <a:t> 6:14-17</a:t>
            </a:r>
          </a:p>
          <a:p>
            <a:pPr marL="742950" indent="-742950" algn="ctr"/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1000124" y="2830513"/>
            <a:ext cx="8143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marL="742950" indent="-742950" algn="ctr"/>
            <a:endParaRPr lang="en-US" sz="4400" dirty="0" smtClean="0"/>
          </a:p>
        </p:txBody>
      </p:sp>
      <p:pic>
        <p:nvPicPr>
          <p:cNvPr id="61442" name="Picture 2" descr="http://dearfuturehubby.files.wordpress.com/2011/11/18984_large_tex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" y="447675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1000124" y="2830513"/>
            <a:ext cx="8143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marL="742950" indent="-742950" algn="ctr"/>
            <a:endParaRPr lang="en-US" sz="4400" dirty="0" smtClean="0"/>
          </a:p>
        </p:txBody>
      </p:sp>
      <p:pic>
        <p:nvPicPr>
          <p:cNvPr id="80898" name="Picture 2" descr="http://restlesspilgrim.net/blog/wp-content/uploads/2011/05/elizabeth-300x2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875" y="485776"/>
            <a:ext cx="6978650" cy="47052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7675" y="5438775"/>
            <a:ext cx="82621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“The soothing tongue is a tree of life, </a:t>
            </a:r>
          </a:p>
          <a:p>
            <a:r>
              <a:rPr lang="en-US" sz="2400" i="1" dirty="0" smtClean="0"/>
              <a:t>but a perverse tongue crushes the spirit…” – Proverbs 15:4</a:t>
            </a: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676274" y="2820988"/>
            <a:ext cx="8143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marL="742950" indent="-742950" algn="ctr"/>
            <a:r>
              <a:rPr lang="en-US" sz="4400" dirty="0" smtClean="0"/>
              <a:t>3. Evangelization</a:t>
            </a:r>
          </a:p>
          <a:p>
            <a:pPr marL="742950" indent="-742950" algn="ctr"/>
            <a:endParaRPr lang="en-US" sz="4400" dirty="0" smtClean="0"/>
          </a:p>
          <a:p>
            <a:r>
              <a:rPr lang="en-US" sz="2000" i="1" dirty="0" smtClean="0"/>
              <a:t>“We cannot help speaking about what we have seen and heard”</a:t>
            </a:r>
          </a:p>
          <a:p>
            <a:r>
              <a:rPr lang="en-US" sz="2000" dirty="0" smtClean="0"/>
              <a:t>- Acts 4:20</a:t>
            </a:r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1000124" y="2830513"/>
            <a:ext cx="8143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marL="742950" indent="-742950" algn="ctr"/>
            <a:endParaRPr lang="en-US" sz="4400" b="1" dirty="0" smtClean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3251" y="1176673"/>
            <a:ext cx="6585349" cy="508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81050" y="247650"/>
            <a:ext cx="8214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 Only Gospel some people may ever read…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1000124" y="2830513"/>
            <a:ext cx="8143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marL="742950" indent="-742950" algn="ctr"/>
            <a:endParaRPr lang="en-US" sz="44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81050" y="247650"/>
            <a:ext cx="7250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Wisdom, Truth and Beauty of the Church</a:t>
            </a:r>
            <a:endParaRPr lang="en-US" sz="2800" b="1" dirty="0"/>
          </a:p>
        </p:txBody>
      </p:sp>
      <p:pic>
        <p:nvPicPr>
          <p:cNvPr id="81922" name="Picture 2" descr="http://images.nationalgeographic.com/wpf/media-live/photos/000/068/cache/st-peters-basilica_6809_600x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8524" y="1000124"/>
            <a:ext cx="7159625" cy="5369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1000124" y="2830513"/>
            <a:ext cx="8143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marL="742950" indent="-742950" algn="ctr"/>
            <a:endParaRPr lang="en-US" sz="4400" b="1" dirty="0" smtClean="0"/>
          </a:p>
        </p:txBody>
      </p:sp>
      <p:pic>
        <p:nvPicPr>
          <p:cNvPr id="84994" name="Picture 2" descr="http://restlesspilgrim.net/blog/wp-content/uploads/2012/06/f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276225"/>
            <a:ext cx="7597775" cy="50577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5861" y="5495746"/>
            <a:ext cx="86581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“Always be prepared to give an answer to everyone who asks </a:t>
            </a:r>
          </a:p>
          <a:p>
            <a:r>
              <a:rPr lang="en-US" sz="2400" i="1" dirty="0" smtClean="0"/>
              <a:t>you to give the reason for the hope that you have. But do this </a:t>
            </a:r>
          </a:p>
          <a:p>
            <a:r>
              <a:rPr lang="en-US" sz="2400" i="1" dirty="0" smtClean="0"/>
              <a:t>with gentleness and respect” – 1 Peter 3:15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1000124" y="2830513"/>
            <a:ext cx="8143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marL="742950" indent="-742950" algn="ctr"/>
            <a:endParaRPr lang="en-US" sz="44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81050" y="247650"/>
            <a:ext cx="2222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Plant Seeds</a:t>
            </a:r>
            <a:endParaRPr lang="en-US" sz="2800" b="1" dirty="0"/>
          </a:p>
        </p:txBody>
      </p:sp>
      <p:pic>
        <p:nvPicPr>
          <p:cNvPr id="83970" name="Picture 2" descr="http://4.bp.blogspot.com/-66cM7xZwIJs/T2MeT7X0ZWI/AAAAAAAAAI0/-tzw8C_yjfU/s1600/6a00d8341c7a9f53ef0154339000eb970c-800w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499" y="817561"/>
            <a:ext cx="7369175" cy="5515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514349" y="2840038"/>
            <a:ext cx="8343901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endParaRPr lang="en-US" sz="6000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5850" y="405821"/>
            <a:ext cx="7010400" cy="603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0" y="446236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en-US" sz="3600" b="1" dirty="0" smtClean="0">
                <a:solidFill>
                  <a:schemeClr val="tx2"/>
                </a:solidFill>
                <a:cs typeface="Arial" charset="0"/>
              </a:rPr>
              <a:t>“Who’s the </a:t>
            </a:r>
            <a:r>
              <a:rPr lang="en-US" sz="3600" b="1" dirty="0" smtClean="0">
                <a:solidFill>
                  <a:schemeClr val="tx2"/>
                </a:solidFill>
                <a:cs typeface="Arial" charset="0"/>
              </a:rPr>
              <a:t>English </a:t>
            </a:r>
            <a:r>
              <a:rPr lang="en-US" sz="3600" b="1" dirty="0" smtClean="0">
                <a:solidFill>
                  <a:schemeClr val="tx2"/>
                </a:solidFill>
                <a:cs typeface="Arial" charset="0"/>
              </a:rPr>
              <a:t>guy?”</a:t>
            </a:r>
            <a:endParaRPr lang="en-US" sz="3600" b="1" dirty="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36866" name="Picture 2" descr="http://graphics8.nytimes.com/images/2011/04/29/timestopics/prince-william/prince-william-sfSp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9796" y="1330250"/>
            <a:ext cx="6567876" cy="4489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0" y="2830513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en-US" sz="4400" dirty="0" smtClean="0"/>
              <a:t>Top Ten Ways…</a:t>
            </a:r>
          </a:p>
          <a:p>
            <a:pPr algn="ctr"/>
            <a:r>
              <a:rPr lang="en-US" sz="3600" dirty="0" smtClean="0"/>
              <a:t>…to make sure you use social media…</a:t>
            </a:r>
          </a:p>
          <a:p>
            <a:pPr algn="ctr"/>
            <a:r>
              <a:rPr lang="en-US" sz="3600" dirty="0" smtClean="0"/>
              <a:t>…without getting used by it: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514350" y="2840038"/>
            <a:ext cx="7524750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r>
              <a:rPr lang="en-US" sz="6000" dirty="0" smtClean="0"/>
              <a:t>10. Catholic &amp; Proud!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514350" y="2840038"/>
            <a:ext cx="7524750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r>
              <a:rPr lang="en-US" sz="6000" dirty="0" smtClean="0"/>
              <a:t>9. What happens in Vegas stays on </a:t>
            </a:r>
            <a:r>
              <a:rPr lang="en-US" sz="6000" dirty="0" err="1" smtClean="0"/>
              <a:t>Facebook,YouTube</a:t>
            </a:r>
            <a:r>
              <a:rPr lang="en-US" sz="6000" dirty="0" smtClean="0"/>
              <a:t>…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533400" y="2735263"/>
            <a:ext cx="7524750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r>
              <a:rPr lang="en-US" sz="6000" dirty="0" smtClean="0"/>
              <a:t>8. Don’t post while hurt or angry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514350" y="2840038"/>
            <a:ext cx="7524750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r>
              <a:rPr lang="en-US" sz="6000" dirty="0" smtClean="0"/>
              <a:t>7. Don’t tweet &amp; drive #It</a:t>
            </a:r>
            <a:r>
              <a:rPr lang="en-US" sz="2800" dirty="0" smtClean="0"/>
              <a:t> </a:t>
            </a:r>
            <a:r>
              <a:rPr lang="en-US" sz="6000" dirty="0" smtClean="0"/>
              <a:t>Can</a:t>
            </a:r>
            <a:r>
              <a:rPr lang="en-US" sz="1600" dirty="0" smtClean="0"/>
              <a:t> </a:t>
            </a:r>
            <a:r>
              <a:rPr lang="en-US" sz="6000" dirty="0" smtClean="0"/>
              <a:t>Wait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514350" y="2840038"/>
            <a:ext cx="7886700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r>
              <a:rPr lang="en-US" sz="6000" dirty="0" smtClean="0"/>
              <a:t>6. Don’t be dumb with your smart phone when talking in person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514350" y="2840038"/>
            <a:ext cx="7524750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r>
              <a:rPr lang="en-US" sz="6000" dirty="0" smtClean="0"/>
              <a:t>5. Put your phone on vibrate. Always.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514349" y="2840038"/>
            <a:ext cx="8343901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r>
              <a:rPr lang="en-US" sz="6000" dirty="0" smtClean="0"/>
              <a:t>4. Consume Catholic Media: Radio (1000AM), quote-a-day sites, blogs and podcasts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514349" y="2840038"/>
            <a:ext cx="8343901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endParaRPr lang="en-US" sz="6000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5850" y="405821"/>
            <a:ext cx="7010400" cy="603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514349" y="2840038"/>
            <a:ext cx="8343901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r>
              <a:rPr lang="en-US" sz="6000" dirty="0" smtClean="0"/>
              <a:t>3. We have a </a:t>
            </a:r>
          </a:p>
          <a:p>
            <a:r>
              <a:rPr lang="en-US" sz="6000" dirty="0" smtClean="0"/>
              <a:t>(holy) app for that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rystalstranaghan.com/wp-content/uploads/2012/04/social-media-log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199" y="942975"/>
            <a:ext cx="5807075" cy="484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514349" y="2840038"/>
            <a:ext cx="8343901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r>
              <a:rPr lang="en-US" sz="6000" dirty="0" smtClean="0"/>
              <a:t>2. Be a good friend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514349" y="2840038"/>
            <a:ext cx="8343901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r>
              <a:rPr lang="en-US" sz="6000" dirty="0" smtClean="0"/>
              <a:t>1. Post one thing a day about Jesus, His Church or your faith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809625" y="2963863"/>
            <a:ext cx="73533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endParaRPr lang="en-US" sz="2800" b="1" dirty="0" smtClean="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55301" name="Picture 5" descr="http://stpeternewrichmond.org/Portals/0/Images/StPeter_C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24" y="447674"/>
            <a:ext cx="5254625" cy="5971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809625" y="2963863"/>
            <a:ext cx="73533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endParaRPr lang="en-US" sz="2800" b="1" dirty="0" smtClean="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49" y="326631"/>
            <a:ext cx="8553877" cy="615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blog.timesunion.com/bread/files/2012/07/amdg-2-600x3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650" y="661987"/>
            <a:ext cx="8302194" cy="5119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809625" y="2963863"/>
            <a:ext cx="73533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2800" b="1" u="sng" dirty="0" smtClean="0">
                <a:solidFill>
                  <a:schemeClr val="tx2"/>
                </a:solidFill>
                <a:cs typeface="Arial" charset="0"/>
              </a:rPr>
              <a:t>Prayer to St. </a:t>
            </a:r>
            <a:r>
              <a:rPr lang="en-US" sz="2800" b="1" u="sng" dirty="0" err="1" smtClean="0">
                <a:solidFill>
                  <a:schemeClr val="tx2"/>
                </a:solidFill>
                <a:cs typeface="Arial" charset="0"/>
              </a:rPr>
              <a:t>Isidore</a:t>
            </a:r>
            <a:r>
              <a:rPr lang="en-US" sz="2800" b="1" u="sng" dirty="0" smtClean="0">
                <a:solidFill>
                  <a:schemeClr val="tx2"/>
                </a:solidFill>
                <a:cs typeface="Arial" charset="0"/>
              </a:rPr>
              <a:t> of Seville</a:t>
            </a:r>
          </a:p>
          <a:p>
            <a:pPr defTabSz="914400" eaLnBrk="0" hangingPunct="0">
              <a:lnSpc>
                <a:spcPct val="95000"/>
              </a:lnSpc>
            </a:pPr>
            <a:endParaRPr lang="en-US" sz="2800" b="1" dirty="0" smtClean="0">
              <a:solidFill>
                <a:schemeClr val="tx2"/>
              </a:solidFill>
              <a:cs typeface="Arial" charset="0"/>
            </a:endParaRPr>
          </a:p>
          <a:p>
            <a:pPr defTabSz="914400" eaLnBrk="0" hangingPunct="0">
              <a:lnSpc>
                <a:spcPct val="95000"/>
              </a:lnSpc>
            </a:pPr>
            <a:r>
              <a:rPr lang="en-US" sz="2800" b="1" dirty="0" smtClean="0">
                <a:solidFill>
                  <a:schemeClr val="tx2"/>
                </a:solidFill>
                <a:cs typeface="Arial" charset="0"/>
              </a:rPr>
              <a:t>Almighty and eternal God,</a:t>
            </a:r>
          </a:p>
          <a:p>
            <a:pPr defTabSz="914400" eaLnBrk="0" hangingPunct="0">
              <a:lnSpc>
                <a:spcPct val="95000"/>
              </a:lnSpc>
            </a:pPr>
            <a:r>
              <a:rPr lang="en-US" sz="2800" b="1" dirty="0" smtClean="0">
                <a:solidFill>
                  <a:schemeClr val="tx2"/>
                </a:solidFill>
                <a:cs typeface="Arial" charset="0"/>
              </a:rPr>
              <a:t>we beseech Thee that,</a:t>
            </a:r>
          </a:p>
          <a:p>
            <a:pPr defTabSz="914400" eaLnBrk="0" hangingPunct="0">
              <a:lnSpc>
                <a:spcPct val="95000"/>
              </a:lnSpc>
            </a:pPr>
            <a:r>
              <a:rPr lang="en-US" sz="2800" b="1" dirty="0" smtClean="0">
                <a:solidFill>
                  <a:schemeClr val="tx2"/>
                </a:solidFill>
                <a:cs typeface="Arial" charset="0"/>
              </a:rPr>
              <a:t>through the example of St. </a:t>
            </a:r>
            <a:r>
              <a:rPr lang="en-US" sz="2800" b="1" dirty="0" err="1" smtClean="0">
                <a:solidFill>
                  <a:schemeClr val="tx2"/>
                </a:solidFill>
                <a:cs typeface="Arial" charset="0"/>
              </a:rPr>
              <a:t>Isidore</a:t>
            </a:r>
            <a:r>
              <a:rPr lang="en-US" sz="2800" b="1" dirty="0" smtClean="0">
                <a:solidFill>
                  <a:schemeClr val="tx2"/>
                </a:solidFill>
                <a:cs typeface="Arial" charset="0"/>
              </a:rPr>
              <a:t>, </a:t>
            </a:r>
          </a:p>
          <a:p>
            <a:pPr defTabSz="914400" eaLnBrk="0" hangingPunct="0">
              <a:lnSpc>
                <a:spcPct val="95000"/>
              </a:lnSpc>
            </a:pPr>
            <a:r>
              <a:rPr lang="en-US" sz="2800" b="1" dirty="0" smtClean="0">
                <a:solidFill>
                  <a:schemeClr val="tx2"/>
                </a:solidFill>
                <a:cs typeface="Arial" charset="0"/>
              </a:rPr>
              <a:t>bishop and doctor,</a:t>
            </a:r>
          </a:p>
          <a:p>
            <a:pPr defTabSz="914400" eaLnBrk="0" hangingPunct="0">
              <a:lnSpc>
                <a:spcPct val="95000"/>
              </a:lnSpc>
            </a:pPr>
            <a:r>
              <a:rPr lang="en-US" sz="2800" b="1" dirty="0" smtClean="0">
                <a:solidFill>
                  <a:schemeClr val="tx2"/>
                </a:solidFill>
                <a:cs typeface="Arial" charset="0"/>
              </a:rPr>
              <a:t>during our journeys through the Internet</a:t>
            </a:r>
          </a:p>
          <a:p>
            <a:pPr defTabSz="914400" eaLnBrk="0" hangingPunct="0">
              <a:lnSpc>
                <a:spcPct val="95000"/>
              </a:lnSpc>
            </a:pPr>
            <a:r>
              <a:rPr lang="en-US" sz="2800" b="1" dirty="0" smtClean="0">
                <a:solidFill>
                  <a:schemeClr val="tx2"/>
                </a:solidFill>
                <a:cs typeface="Arial" charset="0"/>
              </a:rPr>
              <a:t>we will direct our hands and eyes</a:t>
            </a:r>
          </a:p>
          <a:p>
            <a:pPr defTabSz="914400" eaLnBrk="0" hangingPunct="0">
              <a:lnSpc>
                <a:spcPct val="95000"/>
              </a:lnSpc>
            </a:pPr>
            <a:r>
              <a:rPr lang="en-US" sz="2800" b="1" dirty="0" smtClean="0">
                <a:solidFill>
                  <a:schemeClr val="tx2"/>
                </a:solidFill>
                <a:cs typeface="Arial" charset="0"/>
              </a:rPr>
              <a:t>only to that which is pleasing to Thee</a:t>
            </a:r>
          </a:p>
          <a:p>
            <a:pPr defTabSz="914400" eaLnBrk="0" hangingPunct="0">
              <a:lnSpc>
                <a:spcPct val="95000"/>
              </a:lnSpc>
            </a:pPr>
            <a:r>
              <a:rPr lang="en-US" sz="2800" b="1" dirty="0" smtClean="0">
                <a:solidFill>
                  <a:schemeClr val="tx2"/>
                </a:solidFill>
                <a:cs typeface="Arial" charset="0"/>
              </a:rPr>
              <a:t>and treat with charity and patience</a:t>
            </a:r>
          </a:p>
          <a:p>
            <a:pPr defTabSz="914400" eaLnBrk="0" hangingPunct="0">
              <a:lnSpc>
                <a:spcPct val="95000"/>
              </a:lnSpc>
            </a:pPr>
            <a:r>
              <a:rPr lang="en-US" sz="2800" b="1" dirty="0" smtClean="0">
                <a:solidFill>
                  <a:schemeClr val="tx2"/>
                </a:solidFill>
                <a:cs typeface="Arial" charset="0"/>
              </a:rPr>
              <a:t>all those souls whom we encounter.</a:t>
            </a:r>
          </a:p>
          <a:p>
            <a:pPr defTabSz="914400" eaLnBrk="0" hangingPunct="0">
              <a:lnSpc>
                <a:spcPct val="95000"/>
              </a:lnSpc>
            </a:pPr>
            <a:r>
              <a:rPr lang="en-US" sz="2800" b="1" dirty="0" smtClean="0">
                <a:solidFill>
                  <a:schemeClr val="tx2"/>
                </a:solidFill>
                <a:cs typeface="Arial" charset="0"/>
              </a:rPr>
              <a:t>Through Christ our Lord, Amen.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-1362075" y="1201738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en-US" sz="4800" b="1" dirty="0" smtClean="0">
                <a:solidFill>
                  <a:schemeClr val="tx2"/>
                </a:solidFill>
                <a:cs typeface="Arial" charset="0"/>
              </a:rPr>
              <a:t>RestlessPilgrim.net</a:t>
            </a:r>
          </a:p>
          <a:p>
            <a:pPr algn="ctr" defTabSz="914400" eaLnBrk="0" hangingPunct="0">
              <a:lnSpc>
                <a:spcPct val="95000"/>
              </a:lnSpc>
            </a:pPr>
            <a:endParaRPr lang="en-US" sz="4800" b="1" dirty="0" smtClean="0">
              <a:solidFill>
                <a:schemeClr val="tx2"/>
              </a:solidFill>
              <a:cs typeface="Arial" charset="0"/>
            </a:endParaRPr>
          </a:p>
          <a:p>
            <a:pPr algn="ctr" defTabSz="914400" eaLnBrk="0" hangingPunct="0">
              <a:lnSpc>
                <a:spcPct val="95000"/>
              </a:lnSpc>
            </a:pPr>
            <a:endParaRPr lang="en-US" sz="4800" b="1" dirty="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4" name="Picture 2" descr="http://4.bp.blogspot.com/-wpGHdQ3fydU/ThNJfU5Pe_I/AAAAAAAABDE/JEf0Ti0eNgY/s400/Fixed-Pope+iPa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799" y="1466849"/>
            <a:ext cx="4673601" cy="39147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67325" y="1868806"/>
            <a:ext cx="347662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“RestlessPilgrim.net is such a great blog!</a:t>
            </a:r>
          </a:p>
          <a:p>
            <a:endParaRPr lang="en-US" sz="2400" dirty="0" smtClean="0"/>
          </a:p>
          <a:p>
            <a:r>
              <a:rPr lang="en-US" sz="2400" dirty="0" smtClean="0"/>
              <a:t>Each Catholic should visit every day!” </a:t>
            </a:r>
          </a:p>
          <a:p>
            <a:endParaRPr lang="en-US" sz="2400" dirty="0" smtClean="0"/>
          </a:p>
          <a:p>
            <a:r>
              <a:rPr lang="en-US" sz="2400" dirty="0" smtClean="0"/>
              <a:t>– Pope Benedict XVI </a:t>
            </a:r>
            <a:r>
              <a:rPr lang="en-US" sz="1600" dirty="0" smtClean="0"/>
              <a:t>(Unconfirmed Quotation)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809624" y="2963863"/>
            <a:ext cx="8115301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2800" b="1" u="sng" dirty="0" smtClean="0">
                <a:solidFill>
                  <a:schemeClr val="tx2"/>
                </a:solidFill>
                <a:cs typeface="Arial" charset="0"/>
              </a:rPr>
              <a:t>Questions</a:t>
            </a:r>
          </a:p>
          <a:p>
            <a:pPr defTabSz="914400" eaLnBrk="0" hangingPunct="0">
              <a:lnSpc>
                <a:spcPct val="95000"/>
              </a:lnSpc>
            </a:pPr>
            <a:endParaRPr lang="en-US" sz="2800" b="1" dirty="0" smtClean="0">
              <a:solidFill>
                <a:schemeClr val="tx2"/>
              </a:solidFill>
              <a:cs typeface="Arial" charset="0"/>
            </a:endParaRPr>
          </a:p>
          <a:p>
            <a:pPr marL="514350" indent="-514350" defTabSz="914400" eaLnBrk="0" hangingPunct="0">
              <a:lnSpc>
                <a:spcPct val="95000"/>
              </a:lnSpc>
              <a:buAutoNum type="arabicPeriod"/>
            </a:pPr>
            <a:r>
              <a:rPr lang="en-US" sz="2800" b="1" dirty="0" smtClean="0">
                <a:solidFill>
                  <a:schemeClr val="tx2"/>
                </a:solidFill>
                <a:cs typeface="Arial" charset="0"/>
              </a:rPr>
              <a:t>What are your </a:t>
            </a:r>
            <a:r>
              <a:rPr lang="en-US" sz="2800" b="1" dirty="0" err="1" smtClean="0">
                <a:solidFill>
                  <a:schemeClr val="tx2"/>
                </a:solidFill>
                <a:cs typeface="Arial" charset="0"/>
              </a:rPr>
              <a:t>favourite</a:t>
            </a:r>
            <a:r>
              <a:rPr lang="en-US" sz="2800" b="1" dirty="0" smtClean="0">
                <a:solidFill>
                  <a:schemeClr val="tx2"/>
                </a:solidFill>
                <a:cs typeface="Arial" charset="0"/>
              </a:rPr>
              <a:t> social media sites?</a:t>
            </a:r>
          </a:p>
          <a:p>
            <a:pPr marL="514350" indent="-514350" defTabSz="914400" eaLnBrk="0" hangingPunct="0">
              <a:lnSpc>
                <a:spcPct val="95000"/>
              </a:lnSpc>
              <a:buAutoNum type="arabicPeriod"/>
            </a:pPr>
            <a:endParaRPr lang="en-US" sz="2800" b="1" dirty="0" smtClean="0">
              <a:solidFill>
                <a:schemeClr val="tx2"/>
              </a:solidFill>
              <a:cs typeface="Arial" charset="0"/>
            </a:endParaRPr>
          </a:p>
          <a:p>
            <a:pPr marL="514350" indent="-514350" defTabSz="914400" eaLnBrk="0" hangingPunct="0">
              <a:lnSpc>
                <a:spcPct val="95000"/>
              </a:lnSpc>
              <a:buAutoNum type="arabicPeriod"/>
            </a:pPr>
            <a:r>
              <a:rPr lang="en-US" sz="2800" b="1" dirty="0" smtClean="0">
                <a:solidFill>
                  <a:schemeClr val="tx2"/>
                </a:solidFill>
                <a:cs typeface="Arial" charset="0"/>
              </a:rPr>
              <a:t>In what way has social media helped nurture your friendships? In what way has it caused problems?</a:t>
            </a:r>
          </a:p>
          <a:p>
            <a:pPr marL="514350" indent="-514350" defTabSz="914400" eaLnBrk="0" hangingPunct="0">
              <a:lnSpc>
                <a:spcPct val="95000"/>
              </a:lnSpc>
              <a:buAutoNum type="arabicPeriod"/>
            </a:pPr>
            <a:endParaRPr lang="en-US" sz="2800" b="1" dirty="0" smtClean="0">
              <a:solidFill>
                <a:schemeClr val="tx2"/>
              </a:solidFill>
              <a:cs typeface="Arial" charset="0"/>
            </a:endParaRPr>
          </a:p>
          <a:p>
            <a:pPr marL="514350" indent="-514350" defTabSz="914400" eaLnBrk="0" hangingPunct="0">
              <a:lnSpc>
                <a:spcPct val="95000"/>
              </a:lnSpc>
              <a:buAutoNum type="arabicPeriod"/>
            </a:pPr>
            <a:r>
              <a:rPr lang="en-US" sz="2800" b="1" dirty="0" smtClean="0">
                <a:solidFill>
                  <a:schemeClr val="tx2"/>
                </a:solidFill>
                <a:cs typeface="Arial" charset="0"/>
              </a:rPr>
              <a:t>In what way has your faith grown through social media?</a:t>
            </a:r>
          </a:p>
          <a:p>
            <a:pPr marL="514350" indent="-514350" defTabSz="914400" eaLnBrk="0" hangingPunct="0">
              <a:lnSpc>
                <a:spcPct val="95000"/>
              </a:lnSpc>
              <a:buAutoNum type="arabicPeriod"/>
            </a:pPr>
            <a:endParaRPr lang="en-US" sz="2800" b="1" dirty="0" smtClean="0">
              <a:solidFill>
                <a:schemeClr val="tx2"/>
              </a:solidFill>
              <a:cs typeface="Arial" charset="0"/>
            </a:endParaRPr>
          </a:p>
          <a:p>
            <a:pPr marL="514350" indent="-514350" defTabSz="914400" eaLnBrk="0" hangingPunct="0">
              <a:lnSpc>
                <a:spcPct val="95000"/>
              </a:lnSpc>
              <a:buAutoNum type="arabicPeriod"/>
            </a:pPr>
            <a:r>
              <a:rPr lang="en-US" sz="2800" b="1" dirty="0" smtClean="0">
                <a:solidFill>
                  <a:schemeClr val="tx2"/>
                </a:solidFill>
                <a:cs typeface="Arial" charset="0"/>
              </a:rPr>
              <a:t>What steps can you take to ensure that you use social media and make sure it does not use you?</a:t>
            </a:r>
          </a:p>
          <a:p>
            <a:pPr marL="514350" indent="-514350" defTabSz="914400" eaLnBrk="0" hangingPunct="0">
              <a:lnSpc>
                <a:spcPct val="95000"/>
              </a:lnSpc>
              <a:buAutoNum type="arabicPeriod"/>
            </a:pPr>
            <a:endParaRPr lang="en-US" sz="2800" b="1" dirty="0" smtClean="0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cdn.idolator.com/wp-content/uploads/2012/05/30/britney-spears-the-x-fa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" y="1362075"/>
            <a:ext cx="3810000" cy="381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91000" y="1733550"/>
            <a:ext cx="167545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smtClean="0"/>
              <a:t>&gt;</a:t>
            </a:r>
            <a:endParaRPr lang="en-US" sz="19900" dirty="0"/>
          </a:p>
        </p:txBody>
      </p:sp>
      <p:sp>
        <p:nvSpPr>
          <p:cNvPr id="5" name="TextBox 4"/>
          <p:cNvSpPr txBox="1"/>
          <p:nvPr/>
        </p:nvSpPr>
        <p:spPr>
          <a:xfrm>
            <a:off x="6105525" y="857250"/>
            <a:ext cx="222528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Israel</a:t>
            </a:r>
          </a:p>
          <a:p>
            <a:pPr algn="ctr"/>
            <a:r>
              <a:rPr lang="en-US" sz="4400" dirty="0" smtClean="0"/>
              <a:t>+</a:t>
            </a:r>
          </a:p>
          <a:p>
            <a:pPr algn="ctr"/>
            <a:r>
              <a:rPr lang="en-US" sz="4400" dirty="0" smtClean="0"/>
              <a:t>Ireland</a:t>
            </a:r>
          </a:p>
          <a:p>
            <a:pPr algn="ctr"/>
            <a:r>
              <a:rPr lang="en-US" sz="4400" dirty="0" smtClean="0"/>
              <a:t>+</a:t>
            </a:r>
          </a:p>
          <a:p>
            <a:pPr algn="ctr"/>
            <a:r>
              <a:rPr lang="en-US" sz="4400" dirty="0" smtClean="0"/>
              <a:t>Norway</a:t>
            </a:r>
          </a:p>
          <a:p>
            <a:pPr algn="ctr"/>
            <a:r>
              <a:rPr lang="en-US" sz="4400" dirty="0" smtClean="0"/>
              <a:t>+</a:t>
            </a:r>
          </a:p>
          <a:p>
            <a:pPr algn="ctr"/>
            <a:r>
              <a:rPr lang="en-US" sz="4400" dirty="0" smtClean="0"/>
              <a:t>Sweden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0" y="2830513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en-US" sz="6000" b="1" dirty="0" smtClean="0">
                <a:solidFill>
                  <a:schemeClr val="tx2"/>
                </a:solidFill>
                <a:cs typeface="Arial" charset="0"/>
              </a:rPr>
              <a:t>“So what?”</a:t>
            </a:r>
            <a:endParaRPr lang="en-US" sz="6000" b="1" dirty="0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0" y="2830513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endParaRPr lang="en-US" sz="6000" b="1" dirty="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2050" name="Picture 2" descr="https://sphotos-a.xx.fbcdn.net/hphotos-ash4/215387_10150237018720833_89808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871538"/>
            <a:ext cx="3614155" cy="4224338"/>
          </a:xfrm>
          <a:prstGeom prst="rect">
            <a:avLst/>
          </a:prstGeom>
          <a:noFill/>
        </p:spPr>
      </p:pic>
      <p:sp>
        <p:nvSpPr>
          <p:cNvPr id="2052" name="AutoShape 4" descr="https://mail-attachment.googleusercontent.com/attachment/u/0/?ui=2&amp;ik=7f977fa24d&amp;view=att&amp;th=1395460b723751ea&amp;attid=0.1&amp;disp=inline&amp;realattid=f_h68309gs0&amp;safe=1&amp;zw&amp;saduie=AG9B_P-kVSVFIGusRWrFW85zGSKn&amp;sadet=1349826713931&amp;sads=SfPzep32coE6u488ikQFv0cIV_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https://mail-attachment.googleusercontent.com/attachment/u/0/?ui=2&amp;ik=7f977fa24d&amp;view=att&amp;th=1395460b723751ea&amp;attid=0.1&amp;disp=inline&amp;realattid=f_h68309gs0&amp;safe=1&amp;zw&amp;saduie=AG9B_P-kVSVFIGusRWrFW85zGSKn&amp;sadet=1349826713931&amp;sads=SfPzep32coE6u488ikQFv0cIV_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https://mail-attachment.googleusercontent.com/attachment/u/0/?ui=2&amp;ik=7f977fa24d&amp;view=att&amp;th=1395460b723751ea&amp;attid=0.1&amp;disp=inline&amp;realattid=f_h68309gs0&amp;safe=1&amp;zw&amp;saduie=AG9B_P-kVSVFIGusRWrFW85zGSKn&amp;sadet=1349826713931&amp;sads=SfPzep32coE6u488ikQFv0cIV_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https://mail-attachment.googleusercontent.com/attachment/u/0/?ui=2&amp;ik=7f977fa24d&amp;view=att&amp;th=1395460b723751ea&amp;attid=0.1&amp;disp=inline&amp;realattid=f_h68309gs0&amp;safe=1&amp;zw&amp;saduie=AG9B_P-kVSVFIGusRWrFW85zGSKn&amp;sadet=1349826713931&amp;sads=SfPzep32coE6u488ikQFv0cIV_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8055" y="866776"/>
            <a:ext cx="4106684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42975" y="5457825"/>
            <a:ext cx="28809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Johnnie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5324475" y="5410200"/>
            <a:ext cx="2581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Rachel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0" y="2830513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en-US" sz="6000" b="1" dirty="0" smtClean="0">
                <a:solidFill>
                  <a:schemeClr val="tx2"/>
                </a:solidFill>
                <a:cs typeface="Arial" charset="0"/>
              </a:rPr>
              <a:t>“So what as Catholics?”</a:t>
            </a:r>
            <a:endParaRPr lang="en-US" sz="6000" b="1" dirty="0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100000">
              <a:srgbClr val="0070C0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mbinationstegning 3"/>
          <p:cNvSpPr/>
          <p:nvPr/>
        </p:nvSpPr>
        <p:spPr>
          <a:xfrm>
            <a:off x="0" y="4216400"/>
            <a:ext cx="9144000" cy="26670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17145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26543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2654300"/>
              <a:gd name="connsiteX1" fmla="*/ 5702300 w 9182100"/>
              <a:gd name="connsiteY1" fmla="*/ 1016000 h 2654300"/>
              <a:gd name="connsiteX2" fmla="*/ 9182100 w 9182100"/>
              <a:gd name="connsiteY2" fmla="*/ 609600 h 2654300"/>
              <a:gd name="connsiteX3" fmla="*/ 9182100 w 9182100"/>
              <a:gd name="connsiteY3" fmla="*/ 2654300 h 2654300"/>
              <a:gd name="connsiteX4" fmla="*/ 0 w 9182100"/>
              <a:gd name="connsiteY4" fmla="*/ 1828800 h 2654300"/>
              <a:gd name="connsiteX5" fmla="*/ 12700 w 9182100"/>
              <a:gd name="connsiteY5" fmla="*/ 0 h 2654300"/>
              <a:gd name="connsiteX0" fmla="*/ 12700 w 9182100"/>
              <a:gd name="connsiteY0" fmla="*/ 0 h 2667000"/>
              <a:gd name="connsiteX1" fmla="*/ 5702300 w 9182100"/>
              <a:gd name="connsiteY1" fmla="*/ 1016000 h 2667000"/>
              <a:gd name="connsiteX2" fmla="*/ 9182100 w 9182100"/>
              <a:gd name="connsiteY2" fmla="*/ 609600 h 2667000"/>
              <a:gd name="connsiteX3" fmla="*/ 9182100 w 9182100"/>
              <a:gd name="connsiteY3" fmla="*/ 2654300 h 2667000"/>
              <a:gd name="connsiteX4" fmla="*/ 0 w 9182100"/>
              <a:gd name="connsiteY4" fmla="*/ 2667000 h 2667000"/>
              <a:gd name="connsiteX5" fmla="*/ 12700 w 9182100"/>
              <a:gd name="connsiteY5" fmla="*/ 0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2667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2654300"/>
                </a:lnTo>
                <a:lnTo>
                  <a:pt x="0" y="2667000"/>
                </a:lnTo>
                <a:cubicBezTo>
                  <a:pt x="4233" y="162136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0">
                <a:srgbClr val="69BED9"/>
              </a:gs>
              <a:gs pos="100000">
                <a:srgbClr val="1F88C8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gray">
          <a:xfrm>
            <a:off x="874713" y="1355725"/>
            <a:ext cx="48529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endParaRPr lang="en-US" sz="2000" dirty="0"/>
          </a:p>
        </p:txBody>
      </p:sp>
      <p:sp>
        <p:nvSpPr>
          <p:cNvPr id="29702" name="Rectangle 5"/>
          <p:cNvSpPr txBox="1">
            <a:spLocks noChangeArrowheads="1"/>
          </p:cNvSpPr>
          <p:nvPr/>
        </p:nvSpPr>
        <p:spPr bwMode="gray">
          <a:xfrm>
            <a:off x="874713" y="779463"/>
            <a:ext cx="31543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3000" b="1" dirty="0" smtClean="0"/>
              <a:t>Pope Benedict</a:t>
            </a:r>
            <a:endParaRPr lang="en-US" sz="3000" b="1" dirty="0"/>
          </a:p>
        </p:txBody>
      </p:sp>
      <p:sp>
        <p:nvSpPr>
          <p:cNvPr id="9" name="Tekstboks 9"/>
          <p:cNvSpPr txBox="1">
            <a:spLocks noChangeArrowheads="1"/>
          </p:cNvSpPr>
          <p:nvPr/>
        </p:nvSpPr>
        <p:spPr bwMode="auto">
          <a:xfrm>
            <a:off x="1155700" y="1771650"/>
            <a:ext cx="75120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"Church communities have always used the modern media for fostering communication, engagement with society, and, increasingly, for encouraging dialogue at a wider level.  Yet the recent, explosive growth and greater social impact of these media make them all the more important for a fruitful priestly ministry" </a:t>
            </a:r>
          </a:p>
          <a:p>
            <a:pPr>
              <a:defRPr/>
            </a:pPr>
            <a:r>
              <a:rPr lang="en-US" sz="2400" dirty="0" smtClean="0"/>
              <a:t>-  44th World Day of Communications.  </a:t>
            </a:r>
          </a:p>
          <a:p>
            <a:pPr lvl="0"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6"/>
          <p:cNvSpPr txBox="1">
            <a:spLocks/>
          </p:cNvSpPr>
          <p:nvPr/>
        </p:nvSpPr>
        <p:spPr bwMode="auto">
          <a:xfrm>
            <a:off x="177800" y="833438"/>
            <a:ext cx="71755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a-DK" sz="3200" dirty="0" smtClean="0"/>
              <a:t>What can social media be used for?</a:t>
            </a:r>
            <a:endParaRPr lang="da-DK" sz="3200" dirty="0"/>
          </a:p>
        </p:txBody>
      </p:sp>
      <p:sp>
        <p:nvSpPr>
          <p:cNvPr id="39939" name="Pladsholder til tekst 18"/>
          <p:cNvSpPr txBox="1">
            <a:spLocks/>
          </p:cNvSpPr>
          <p:nvPr/>
        </p:nvSpPr>
        <p:spPr bwMode="auto">
          <a:xfrm>
            <a:off x="177799" y="1447800"/>
            <a:ext cx="74136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/>
              <a:t>(apart from sharing videos of piano-playing cats)</a:t>
            </a:r>
            <a:endParaRPr lang="da-DK" sz="2400" b="1" dirty="0"/>
          </a:p>
        </p:txBody>
      </p:sp>
      <p:graphicFrame>
        <p:nvGraphicFramePr>
          <p:cNvPr id="17" name="Diagram 16"/>
          <p:cNvGraphicFramePr/>
          <p:nvPr/>
        </p:nvGraphicFramePr>
        <p:xfrm>
          <a:off x="1806223" y="2342444"/>
          <a:ext cx="6053667" cy="4035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hop_WorldWideWeb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BBA6B9-B48C-44AD-AF18-A0802220E2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Slideshop_WorldWideWeb</Template>
  <TotalTime>316</TotalTime>
  <Words>596</Words>
  <Application>Microsoft Office PowerPoint</Application>
  <PresentationFormat>On-screen Show (4:3)</PresentationFormat>
  <Paragraphs>92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Slideshop_WorldWideWeb</vt:lpstr>
      <vt:lpstr>1_Kontortema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DLB</dc:creator>
  <cp:lastModifiedBy>DLB</cp:lastModifiedBy>
  <cp:revision>18</cp:revision>
  <dcterms:created xsi:type="dcterms:W3CDTF">2012-10-09T23:10:32Z</dcterms:created>
  <dcterms:modified xsi:type="dcterms:W3CDTF">2012-10-12T15:38:04Z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TC018754689991</vt:lpwstr>
  </property>
</Properties>
</file>